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370" r:id="rId22"/>
    <p:sldId id="378" r:id="rId23"/>
    <p:sldId id="379" r:id="rId24"/>
    <p:sldId id="381" r:id="rId25"/>
    <p:sldId id="380" r:id="rId26"/>
    <p:sldId id="382" r:id="rId27"/>
    <p:sldId id="384" r:id="rId28"/>
    <p:sldId id="386" r:id="rId29"/>
    <p:sldId id="385" r:id="rId30"/>
    <p:sldId id="415" r:id="rId31"/>
    <p:sldId id="418" r:id="rId32"/>
    <p:sldId id="387" r:id="rId33"/>
    <p:sldId id="388" r:id="rId34"/>
    <p:sldId id="389" r:id="rId35"/>
    <p:sldId id="390" r:id="rId36"/>
    <p:sldId id="391" r:id="rId37"/>
    <p:sldId id="377" r:id="rId38"/>
    <p:sldId id="416" r:id="rId39"/>
    <p:sldId id="417" r:id="rId40"/>
    <p:sldId id="410" r:id="rId41"/>
    <p:sldId id="392" r:id="rId42"/>
    <p:sldId id="393" r:id="rId43"/>
    <p:sldId id="406" r:id="rId44"/>
    <p:sldId id="404" r:id="rId45"/>
    <p:sldId id="407" r:id="rId46"/>
    <p:sldId id="419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9"/>
    <p:restoredTop sz="86352"/>
  </p:normalViewPr>
  <p:slideViewPr>
    <p:cSldViewPr snapToObjects="1">
      <p:cViewPr varScale="1">
        <p:scale>
          <a:sx n="99" d="100"/>
          <a:sy n="99" d="100"/>
        </p:scale>
        <p:origin x="176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tooling requirements for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 (Define/prototype tool):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Introductions &amp; Overview</a:t>
            </a:r>
          </a:p>
          <a:p>
            <a:pPr lvl="1"/>
            <a:r>
              <a:rPr lang="en-US" dirty="0"/>
              <a:t>BIOE 498/599</a:t>
            </a:r>
          </a:p>
          <a:p>
            <a:pPr lvl="1"/>
            <a:r>
              <a:rPr lang="en-US" dirty="0"/>
              <a:t>CSE 599V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and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 &amp; Biomolecular Complexes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667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606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455063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369463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764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764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2209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38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146619</TotalTime>
  <Words>1744</Words>
  <Application>Microsoft Macintosh PowerPoint</Application>
  <PresentationFormat>On-screen Show (4:3)</PresentationFormat>
  <Paragraphs>364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 &amp; Biomolecular Complexes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2231</cp:revision>
  <dcterms:created xsi:type="dcterms:W3CDTF">2008-11-04T22:35:39Z</dcterms:created>
  <dcterms:modified xsi:type="dcterms:W3CDTF">2018-09-18T16:16:28Z</dcterms:modified>
</cp:coreProperties>
</file>